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2" r:id="rId3"/>
    <p:sldId id="283" r:id="rId4"/>
    <p:sldId id="284" r:id="rId5"/>
    <p:sldId id="286" r:id="rId6"/>
    <p:sldId id="285" r:id="rId7"/>
    <p:sldId id="287" r:id="rId8"/>
    <p:sldId id="289" r:id="rId9"/>
    <p:sldId id="29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537E0-55C2-40CD-ADFC-1EA820BBC2DD}" v="4" dt="2024-10-14T14:35:57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Jansen von Havighorst" userId="6390de8aa8aded01" providerId="LiveId" clId="{1C5537E0-55C2-40CD-ADFC-1EA820BBC2DD}"/>
    <pc:docChg chg="undo custSel addSld delSld modSld sldOrd">
      <pc:chgData name="Anna Jansen von Havighorst" userId="6390de8aa8aded01" providerId="LiveId" clId="{1C5537E0-55C2-40CD-ADFC-1EA820BBC2DD}" dt="2024-10-14T14:36:07.866" v="9" actId="47"/>
      <pc:docMkLst>
        <pc:docMk/>
      </pc:docMkLst>
      <pc:sldChg chg="del ord">
        <pc:chgData name="Anna Jansen von Havighorst" userId="6390de8aa8aded01" providerId="LiveId" clId="{1C5537E0-55C2-40CD-ADFC-1EA820BBC2DD}" dt="2024-10-14T14:36:07.866" v="9" actId="47"/>
        <pc:sldMkLst>
          <pc:docMk/>
          <pc:sldMk cId="2114386495" sldId="288"/>
        </pc:sldMkLst>
      </pc:sldChg>
      <pc:sldChg chg="addSp delSp modSp add mod addAnim delAnim modAnim">
        <pc:chgData name="Anna Jansen von Havighorst" userId="6390de8aa8aded01" providerId="LiveId" clId="{1C5537E0-55C2-40CD-ADFC-1EA820BBC2DD}" dt="2024-10-14T14:35:57.509" v="8" actId="478"/>
        <pc:sldMkLst>
          <pc:docMk/>
          <pc:sldMk cId="1633281829" sldId="290"/>
        </pc:sldMkLst>
        <pc:picChg chg="add del mod">
          <ac:chgData name="Anna Jansen von Havighorst" userId="6390de8aa8aded01" providerId="LiveId" clId="{1C5537E0-55C2-40CD-ADFC-1EA820BBC2DD}" dt="2024-10-14T14:35:57.509" v="8" actId="478"/>
          <ac:picMkLst>
            <pc:docMk/>
            <pc:sldMk cId="1633281829" sldId="290"/>
            <ac:picMk id="3" creationId="{3E75DC7E-96D6-8B29-4020-0B16DAEE43BB}"/>
          </ac:picMkLst>
        </pc:picChg>
        <pc:picChg chg="del">
          <ac:chgData name="Anna Jansen von Havighorst" userId="6390de8aa8aded01" providerId="LiveId" clId="{1C5537E0-55C2-40CD-ADFC-1EA820BBC2DD}" dt="2024-10-14T14:31:30.053" v="1" actId="478"/>
          <ac:picMkLst>
            <pc:docMk/>
            <pc:sldMk cId="1633281829" sldId="290"/>
            <ac:picMk id="8" creationId="{77E86C79-BBA5-94F9-9093-BB7C982D9E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AA618-E13E-4D2A-8B6C-F2DCCBFDED9A}" type="datetimeFigureOut">
              <a:rPr lang="de-DE" smtClean="0"/>
              <a:t>14.10.2024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D1F21-09CF-4EBE-8799-52134764C2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8215-56D7-713F-A850-AEE2CB4C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3E8B91-9F81-2A16-9A5E-9B947722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B068D0-5EA5-1C7B-FF3D-7ACB667F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2937C-4231-436D-8CB1-3F7BDAF6E100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EA46C9-9600-3A1C-B214-A072E8A7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F34823-F5E1-4486-8F13-18F3EF16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1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8DB25-175C-A55A-A836-549334EF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15D486-5394-ED17-4F40-7CFEFAB71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85CA4-85A2-8759-74BC-B0EC0E3E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AFA9C-7849-4AF3-8FD7-15B6F813F1AF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1C7871-965D-E22C-920F-A3E23A9A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AC673-DE11-5865-8595-2376E67B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06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164A8BE-193D-46D1-55B3-E6CFAD59B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A30F3D-8E86-1601-4A6B-7AA6F1B98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648B42-33B6-7C41-6E3F-8F1A42ED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F3FF3-D7D7-4C50-9DF6-188B06BC0F40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7E8DE-18FC-4F25-05D0-BC51604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632006-11D1-B736-73F6-C704E5A1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23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CF59A-C7DB-A981-97A1-FB434BDE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8F485-40D3-2C5A-DCB0-9B736009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4E2BC-1CFD-A1DF-B164-1D3F4463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285E-D4B3-4FF0-8BFA-AF60A849E790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9C254F-1609-30B5-301C-4CCF17E5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05E4A-AE5F-07BD-9440-89811912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73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545B4-F8B7-6DCA-A62A-085566B9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5F0D2F-E404-90E0-25FD-35E61F946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CD1F7C-4705-407E-D6B0-85591DF0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D816-B676-4573-B5A0-CB0200E946F8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3B2267-194A-0514-EF64-0A7D51D1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E9101-6878-AAD4-BD6E-2E24D308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64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1D284-7438-7177-5D02-9FB46FB8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55AA6A-CB09-12D8-2E25-C24321B6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2F39B7-8C6A-2476-B644-352102522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9B41CE-5980-856D-A2DE-995B8CD9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F5E0-4EC4-45F7-9CE7-E33913835B4A}" type="datetime1">
              <a:rPr lang="de-DE" smtClean="0"/>
              <a:t>14.10.2024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6B08F-EB10-DC2F-E6D3-3318A04F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96DD3C-DBB3-B902-37B4-EF52126D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40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E5A90-93EA-D699-C39C-547C60F5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F3A57C-21DA-4EA4-040E-AA2C1B40C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CCE9B1-5807-5849-18D1-D31377E89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FC45A3-B569-D7ED-8145-0450887CA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6C9193-8F08-AC73-B63E-2F3386308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8E2EA2-C6A9-A818-9C40-42E6477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9656-D98B-4400-B0C6-E0FBA323307E}" type="datetime1">
              <a:rPr lang="de-DE" smtClean="0"/>
              <a:t>14.10.2024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9A0B236-0D88-0FDC-F538-4C2CA47E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8D950A-287C-6277-113B-7A9B53AF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97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DC125-53E8-83BA-B152-EAB1AC01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3CB9AC-B5B6-2771-744C-FE659987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C0D38-FB74-402B-AEBA-718C87D789D7}" type="datetime1">
              <a:rPr lang="de-DE" smtClean="0"/>
              <a:t>14.10.2024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C80CF9-0E30-3786-6F77-DD58C482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6230AD-5BD6-EB9B-0948-606B12A6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9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A9A9A3-9B5D-4D8C-3D99-508A6C4D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29B41-1EAF-4F78-8EF1-2F60EE52F379}" type="datetime1">
              <a:rPr lang="de-DE" smtClean="0"/>
              <a:t>14.10.2024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CF63EE-686C-31BC-0735-8ED3C316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9941A-54C0-B9F2-4506-F335615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77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7F317-1937-ABE6-08B4-77F82BD3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42878-DC27-642E-C6D4-C02C4369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C2CAA3-4A1F-A045-F335-6D4D710F5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3BEF-FABF-B348-65E5-C6256DAF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D2558-27CD-414F-AC68-5F4935A8AA49}" type="datetime1">
              <a:rPr lang="de-DE" smtClean="0"/>
              <a:t>14.10.2024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E632CC-1291-B9DC-9DE4-BF19C8A5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6BFEDA-D181-E9B7-1D71-839F154A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71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6815-E77A-DC76-0632-ED6C7691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4F42D39-C7B1-314C-D5BE-D00125433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54CA16-7761-AF6B-6800-A097A59B0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657DB5-3F85-AB23-469A-BBD26541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4DE2-4D99-43FA-ABE5-307C8514CD2A}" type="datetime1">
              <a:rPr lang="de-DE" smtClean="0"/>
              <a:t>14.10.2024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21A743-3671-4191-5F58-E830EEB3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5E25E6-73D4-E446-E65D-5EEB1E84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7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F6C447-F542-EFAA-6ECB-F8367C6C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759133-A8D1-7D98-270E-D1A87A80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172185-7EE4-A296-F381-2B2B20F69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2110E-5C89-45C6-98A1-A0A2277D4C84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191675-6A2C-5AAC-D26C-90CA4048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Course: Project Java and Web Development – DLBCSPJW01;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72A667-BB44-8612-F214-E17ABA44F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70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nabanananana/recipe-ap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0B37E9-2AE8-E2E5-E143-8D3700C11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57" y="1383246"/>
            <a:ext cx="3756785" cy="4317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800"/>
              </a:spcAft>
            </a:pPr>
            <a:r>
              <a:rPr lang="en-US" sz="4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Portfolio Assignments for Project: </a:t>
            </a:r>
            <a:r>
              <a:rPr lang="en-US" sz="4400" dirty="0">
                <a:solidFill>
                  <a:srgbClr val="FFFFFF"/>
                </a:solidFill>
              </a:rPr>
              <a:t>Java and Web Development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DLBCSPJWD01</a:t>
            </a:r>
            <a:br>
              <a:rPr lang="en-US" sz="4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87BC86-62BE-9375-7D53-47411E1E2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2225" y="3429000"/>
            <a:ext cx="6441917" cy="2498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effectLst/>
              </a:rPr>
              <a:t>By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Anna Jansen von Havighorst</a:t>
            </a:r>
            <a:br>
              <a:rPr lang="en-US" dirty="0">
                <a:effectLst/>
              </a:rPr>
            </a:br>
            <a:r>
              <a:rPr lang="en-US" dirty="0"/>
              <a:t>Tutor: Christian </a:t>
            </a:r>
            <a:r>
              <a:rPr lang="en-US" dirty="0" err="1"/>
              <a:t>Remfert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IU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For the degree of Bachelor of Science in Computer Science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EBFBB9-430F-4EAC-9D1A-E40D07FD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Course: Project Java and Web Development – DLBCSPJW01; </a:t>
            </a:r>
          </a:p>
          <a:p>
            <a:r>
              <a:rPr lang="en-US" dirty="0"/>
              <a:t>By Anna Jansen von Havighorst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DE514-05BD-6CBE-B1FD-D36C161C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1</a:t>
            </a:fld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F4BD8-C67F-0423-6EBF-726A2A21F500}"/>
              </a:ext>
            </a:extLst>
          </p:cNvPr>
          <p:cNvSpPr txBox="1"/>
          <p:nvPr/>
        </p:nvSpPr>
        <p:spPr>
          <a:xfrm>
            <a:off x="4452225" y="2026176"/>
            <a:ext cx="62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https://github.com/annabanananana/recipe-app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260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30"/>
    </mc:Choice>
    <mc:Fallback xmlns="">
      <p:transition spd="slow" advTm="1151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/>
              <a:t>Purpose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2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2C149C1-6735-C89B-271E-F1B64777FB45}"/>
              </a:ext>
            </a:extLst>
          </p:cNvPr>
          <p:cNvSpPr txBox="1"/>
          <p:nvPr/>
        </p:nvSpPr>
        <p:spPr>
          <a:xfrm>
            <a:off x="-19050" y="1542206"/>
            <a:ext cx="1221105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Maintain</a:t>
            </a:r>
            <a:r>
              <a:rPr lang="de-DE" sz="2400" dirty="0"/>
              <a:t> a digital </a:t>
            </a:r>
            <a:r>
              <a:rPr lang="de-DE" sz="2400" dirty="0" err="1"/>
              <a:t>cook</a:t>
            </a:r>
            <a:r>
              <a:rPr lang="de-DE" sz="2400" dirty="0"/>
              <a:t> </a:t>
            </a:r>
            <a:r>
              <a:rPr lang="de-DE" sz="2400" dirty="0" err="1"/>
              <a:t>book</a:t>
            </a:r>
            <a:endParaRPr lang="de-DE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Add </a:t>
            </a:r>
            <a:r>
              <a:rPr lang="de-DE" sz="2400" dirty="0" err="1"/>
              <a:t>recipes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base</a:t>
            </a:r>
            <a:endParaRPr lang="de-DE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Search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recipes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base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certain</a:t>
            </a:r>
            <a:r>
              <a:rPr lang="de-DE" sz="2400" dirty="0"/>
              <a:t> </a:t>
            </a:r>
            <a:r>
              <a:rPr lang="de-DE" sz="2400" dirty="0" err="1"/>
              <a:t>ingredients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22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/>
              <a:t>Architecture </a:t>
            </a:r>
            <a:r>
              <a:rPr lang="de-DE" b="1" dirty="0" err="1"/>
              <a:t>Diagram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3</a:t>
            </a:fld>
            <a:endParaRPr lang="de-DE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9F044C0-EC1B-C1E0-969E-6D0B7A66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53" y="1137918"/>
            <a:ext cx="11560093" cy="55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technology</a:t>
            </a:r>
            <a:r>
              <a:rPr lang="de-DE" b="1" dirty="0"/>
              <a:t> </a:t>
            </a:r>
            <a:r>
              <a:rPr lang="de-DE" b="1" dirty="0" err="1"/>
              <a:t>choices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4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2C149C1-6735-C89B-271E-F1B64777FB45}"/>
              </a:ext>
            </a:extLst>
          </p:cNvPr>
          <p:cNvSpPr txBox="1"/>
          <p:nvPr/>
        </p:nvSpPr>
        <p:spPr>
          <a:xfrm>
            <a:off x="-19050" y="1542206"/>
            <a:ext cx="1221105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technologies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developing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app</a:t>
            </a:r>
            <a:r>
              <a:rPr lang="de-DE" sz="24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Vue.js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SQLite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storing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recipes</a:t>
            </a:r>
            <a:endParaRPr lang="de-DE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337039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Starting</a:t>
            </a:r>
            <a:r>
              <a:rPr lang="de-DE" b="1" dirty="0"/>
              <a:t> </a:t>
            </a:r>
            <a:r>
              <a:rPr lang="de-DE" b="1" dirty="0" err="1"/>
              <a:t>page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recipe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5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1FA7F-4165-2C8B-FC55-930B3E8A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86" y="1497388"/>
            <a:ext cx="5166808" cy="4663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6FD2F-80CE-E86F-336A-0C2A5DDE3A44}"/>
              </a:ext>
            </a:extLst>
          </p:cNvPr>
          <p:cNvSpPr txBox="1"/>
          <p:nvPr/>
        </p:nvSpPr>
        <p:spPr>
          <a:xfrm>
            <a:off x="5915025" y="1497388"/>
            <a:ext cx="5924550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/>
              <a:t>From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starting</a:t>
            </a:r>
            <a:r>
              <a:rPr lang="de-DE" sz="2400" dirty="0"/>
              <a:t> </a:t>
            </a:r>
            <a:r>
              <a:rPr lang="de-DE" sz="2400" dirty="0" err="1"/>
              <a:t>page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choose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add</a:t>
            </a:r>
            <a:r>
              <a:rPr lang="de-DE" sz="2400" dirty="0"/>
              <a:t> a recipe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search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recipe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includes</a:t>
            </a:r>
            <a:r>
              <a:rPr lang="de-DE" sz="2400" dirty="0"/>
              <a:t> </a:t>
            </a:r>
            <a:r>
              <a:rPr lang="de-DE" sz="2400" dirty="0" err="1"/>
              <a:t>certain</a:t>
            </a:r>
            <a:r>
              <a:rPr lang="de-DE" sz="2400" dirty="0"/>
              <a:t> </a:t>
            </a:r>
            <a:r>
              <a:rPr lang="de-DE" sz="2400" dirty="0" err="1"/>
              <a:t>ingredients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2823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Adding</a:t>
            </a:r>
            <a:r>
              <a:rPr lang="de-DE" b="1" dirty="0"/>
              <a:t> a recipe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base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6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6FD2F-80CE-E86F-336A-0C2A5DDE3A44}"/>
              </a:ext>
            </a:extLst>
          </p:cNvPr>
          <p:cNvSpPr txBox="1"/>
          <p:nvPr/>
        </p:nvSpPr>
        <p:spPr>
          <a:xfrm>
            <a:off x="4868545" y="1467908"/>
            <a:ext cx="6827561" cy="230832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In </a:t>
            </a:r>
            <a:r>
              <a:rPr lang="de-DE" sz="2400" dirty="0" err="1"/>
              <a:t>the</a:t>
            </a:r>
            <a:r>
              <a:rPr lang="de-DE" sz="2400" dirty="0"/>
              <a:t> Add Recipe </a:t>
            </a:r>
            <a:r>
              <a:rPr lang="de-DE" sz="2400" dirty="0" err="1"/>
              <a:t>view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enter</a:t>
            </a:r>
            <a:r>
              <a:rPr lang="de-DE" sz="2400" dirty="0"/>
              <a:t> a </a:t>
            </a:r>
            <a:r>
              <a:rPr lang="de-DE" sz="2400" dirty="0" err="1"/>
              <a:t>name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recipe,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r>
              <a:rPr lang="de-DE" sz="2400" dirty="0"/>
              <a:t> </a:t>
            </a:r>
            <a:r>
              <a:rPr lang="de-DE" sz="2400" dirty="0" err="1"/>
              <a:t>ingredients</a:t>
            </a:r>
            <a:r>
              <a:rPr lang="de-DE" sz="2400" dirty="0"/>
              <a:t> and </a:t>
            </a:r>
            <a:r>
              <a:rPr lang="de-DE" sz="2400" dirty="0" err="1"/>
              <a:t>useful</a:t>
            </a:r>
            <a:r>
              <a:rPr lang="de-DE" sz="2400" dirty="0"/>
              <a:t> </a:t>
            </a:r>
            <a:r>
              <a:rPr lang="de-DE" sz="2400" dirty="0" err="1"/>
              <a:t>instructions</a:t>
            </a:r>
            <a:r>
              <a:rPr lang="de-DE" sz="2400" dirty="0"/>
              <a:t>. The </a:t>
            </a:r>
            <a:r>
              <a:rPr lang="de-DE" sz="2400" dirty="0" err="1"/>
              <a:t>text</a:t>
            </a:r>
            <a:r>
              <a:rPr lang="de-DE" sz="2400" dirty="0"/>
              <a:t> </a:t>
            </a:r>
            <a:r>
              <a:rPr lang="de-DE" sz="2400" dirty="0" err="1"/>
              <a:t>fields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adjusted</a:t>
            </a:r>
            <a:r>
              <a:rPr lang="de-DE" sz="2400" dirty="0"/>
              <a:t> in </a:t>
            </a:r>
            <a:r>
              <a:rPr lang="de-DE" sz="2400" dirty="0" err="1"/>
              <a:t>their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.</a:t>
            </a:r>
          </a:p>
          <a:p>
            <a:r>
              <a:rPr lang="de-DE" sz="2400" dirty="0"/>
              <a:t>By </a:t>
            </a:r>
            <a:r>
              <a:rPr lang="de-DE" sz="2400" dirty="0" err="1"/>
              <a:t>clicking</a:t>
            </a:r>
            <a:r>
              <a:rPr lang="de-DE" sz="2400" dirty="0"/>
              <a:t> on </a:t>
            </a:r>
            <a:r>
              <a:rPr lang="de-DE" sz="2400" dirty="0" err="1"/>
              <a:t>the</a:t>
            </a:r>
            <a:r>
              <a:rPr lang="de-DE" sz="2400" dirty="0"/>
              <a:t> „Add Recipe“ </a:t>
            </a:r>
            <a:r>
              <a:rPr lang="de-DE" sz="2400" dirty="0" err="1"/>
              <a:t>button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recipe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added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base</a:t>
            </a:r>
            <a:r>
              <a:rPr lang="de-DE" sz="24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F65405-3848-2E71-A72C-21033C4DF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96" y="1467908"/>
            <a:ext cx="3840692" cy="47577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610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a recipe in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base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7</a:t>
            </a:fld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6FD2F-80CE-E86F-336A-0C2A5DDE3A44}"/>
              </a:ext>
            </a:extLst>
          </p:cNvPr>
          <p:cNvSpPr txBox="1"/>
          <p:nvPr/>
        </p:nvSpPr>
        <p:spPr>
          <a:xfrm>
            <a:off x="4787265" y="1618212"/>
            <a:ext cx="6827561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In </a:t>
            </a:r>
            <a:r>
              <a:rPr lang="de-DE" sz="2400" dirty="0" err="1"/>
              <a:t>the</a:t>
            </a:r>
            <a:r>
              <a:rPr lang="de-DE" sz="2400" dirty="0"/>
              <a:t> Search Recipe </a:t>
            </a:r>
            <a:r>
              <a:rPr lang="de-DE" sz="2400" dirty="0" err="1"/>
              <a:t>view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enter</a:t>
            </a:r>
            <a:r>
              <a:rPr lang="de-DE" sz="2400" dirty="0"/>
              <a:t> an </a:t>
            </a:r>
            <a:r>
              <a:rPr lang="de-DE" sz="2400" dirty="0" err="1"/>
              <a:t>ingredient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want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and </a:t>
            </a:r>
            <a:r>
              <a:rPr lang="de-DE" sz="2400" dirty="0" err="1"/>
              <a:t>it</a:t>
            </a:r>
            <a:r>
              <a:rPr lang="de-DE" sz="2400" dirty="0"/>
              <a:t> </a:t>
            </a:r>
            <a:r>
              <a:rPr lang="de-DE" sz="2400" dirty="0" err="1"/>
              <a:t>immediately</a:t>
            </a:r>
            <a:r>
              <a:rPr lang="de-DE" sz="2400" dirty="0"/>
              <a:t> </a:t>
            </a:r>
            <a:r>
              <a:rPr lang="de-DE" sz="2400" dirty="0" err="1"/>
              <a:t>starts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show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relevant </a:t>
            </a:r>
            <a:r>
              <a:rPr lang="de-DE" sz="2400" dirty="0" err="1"/>
              <a:t>recipes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ingredient</a:t>
            </a:r>
            <a:endParaRPr lang="de-D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1F757-F50C-1525-BD1B-F2822576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2" y="1477376"/>
            <a:ext cx="1549743" cy="1340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B143D-A4F2-3070-A7A6-61C5AE11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2" y="3177686"/>
            <a:ext cx="6096000" cy="3006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7501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Example</a:t>
            </a:r>
            <a:r>
              <a:rPr lang="de-DE" b="1" dirty="0"/>
              <a:t> </a:t>
            </a:r>
            <a:r>
              <a:rPr lang="de-DE" b="1" dirty="0" err="1"/>
              <a:t>recipes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use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8F9F0-89AB-F774-8A07-44954B1AA3FE}"/>
              </a:ext>
            </a:extLst>
          </p:cNvPr>
          <p:cNvSpPr txBox="1"/>
          <p:nvPr/>
        </p:nvSpPr>
        <p:spPr>
          <a:xfrm>
            <a:off x="88252" y="1546059"/>
            <a:ext cx="6230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Pizza</a:t>
            </a:r>
          </a:p>
          <a:p>
            <a:r>
              <a:rPr lang="de-DE" dirty="0" err="1"/>
              <a:t>Ingredients</a:t>
            </a:r>
            <a:r>
              <a:rPr lang="de-DE" dirty="0"/>
              <a:t>: </a:t>
            </a:r>
            <a:r>
              <a:rPr lang="de-DE" dirty="0" err="1"/>
              <a:t>flour</a:t>
            </a:r>
            <a:r>
              <a:rPr lang="de-DE" dirty="0"/>
              <a:t> </a:t>
            </a:r>
            <a:r>
              <a:rPr lang="de-DE" dirty="0" err="1"/>
              <a:t>yeast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tomato</a:t>
            </a:r>
            <a:r>
              <a:rPr lang="de-DE" dirty="0"/>
              <a:t> </a:t>
            </a:r>
            <a:r>
              <a:rPr lang="de-DE" dirty="0" err="1"/>
              <a:t>sauce</a:t>
            </a:r>
            <a:r>
              <a:rPr lang="de-DE" dirty="0"/>
              <a:t> </a:t>
            </a:r>
            <a:r>
              <a:rPr lang="de-DE" dirty="0" err="1"/>
              <a:t>mozarella</a:t>
            </a:r>
            <a:r>
              <a:rPr lang="de-DE" dirty="0"/>
              <a:t> </a:t>
            </a:r>
            <a:r>
              <a:rPr lang="de-DE" dirty="0" err="1"/>
              <a:t>cheese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B7D4B-CF29-E3C7-D5DA-A4772F2798DB}"/>
              </a:ext>
            </a:extLst>
          </p:cNvPr>
          <p:cNvSpPr txBox="1"/>
          <p:nvPr/>
        </p:nvSpPr>
        <p:spPr>
          <a:xfrm>
            <a:off x="88252" y="2438180"/>
            <a:ext cx="6233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Bibimbap</a:t>
            </a:r>
          </a:p>
          <a:p>
            <a:r>
              <a:rPr lang="de-DE" dirty="0" err="1"/>
              <a:t>Ingredients</a:t>
            </a:r>
            <a:r>
              <a:rPr lang="de-DE" dirty="0"/>
              <a:t>: </a:t>
            </a:r>
            <a:r>
              <a:rPr lang="de-DE" dirty="0" err="1"/>
              <a:t>rice</a:t>
            </a:r>
            <a:r>
              <a:rPr lang="de-DE" dirty="0"/>
              <a:t> </a:t>
            </a:r>
            <a:r>
              <a:rPr lang="de-DE" dirty="0" err="1"/>
              <a:t>carrots</a:t>
            </a:r>
            <a:r>
              <a:rPr lang="de-DE" dirty="0"/>
              <a:t> egg </a:t>
            </a:r>
            <a:r>
              <a:rPr lang="de-DE" dirty="0" err="1"/>
              <a:t>zucchini</a:t>
            </a:r>
            <a:r>
              <a:rPr lang="de-DE" dirty="0"/>
              <a:t> </a:t>
            </a:r>
            <a:r>
              <a:rPr lang="de-DE" dirty="0" err="1"/>
              <a:t>mushrooms</a:t>
            </a:r>
            <a:r>
              <a:rPr lang="de-DE" dirty="0"/>
              <a:t> </a:t>
            </a:r>
            <a:r>
              <a:rPr lang="de-DE" dirty="0" err="1"/>
              <a:t>tofu</a:t>
            </a:r>
            <a:r>
              <a:rPr lang="de-DE" dirty="0"/>
              <a:t> </a:t>
            </a:r>
            <a:r>
              <a:rPr lang="de-DE" dirty="0" err="1"/>
              <a:t>sprouts</a:t>
            </a:r>
            <a:r>
              <a:rPr lang="de-DE" dirty="0"/>
              <a:t> </a:t>
            </a:r>
            <a:r>
              <a:rPr lang="de-DE" dirty="0" err="1"/>
              <a:t>sriracha</a:t>
            </a:r>
            <a:r>
              <a:rPr lang="de-DE" dirty="0"/>
              <a:t> </a:t>
            </a:r>
            <a:r>
              <a:rPr lang="de-DE" dirty="0" err="1"/>
              <a:t>sauce</a:t>
            </a:r>
            <a:r>
              <a:rPr lang="de-DE" dirty="0"/>
              <a:t> </a:t>
            </a:r>
            <a:r>
              <a:rPr lang="de-DE" dirty="0" err="1"/>
              <a:t>sesame</a:t>
            </a:r>
            <a:r>
              <a:rPr lang="de-DE" dirty="0"/>
              <a:t> </a:t>
            </a:r>
            <a:r>
              <a:rPr lang="de-DE" dirty="0" err="1"/>
              <a:t>oil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24F371-FB21-C612-92CB-04EC6FB51040}"/>
              </a:ext>
            </a:extLst>
          </p:cNvPr>
          <p:cNvSpPr txBox="1"/>
          <p:nvPr/>
        </p:nvSpPr>
        <p:spPr>
          <a:xfrm>
            <a:off x="88252" y="3584003"/>
            <a:ext cx="623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spaghetti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tomato</a:t>
            </a:r>
            <a:r>
              <a:rPr lang="de-DE" b="1" dirty="0"/>
              <a:t> </a:t>
            </a:r>
            <a:r>
              <a:rPr lang="de-DE" b="1" dirty="0" err="1"/>
              <a:t>sauce</a:t>
            </a:r>
            <a:endParaRPr lang="de-DE" b="1" dirty="0"/>
          </a:p>
          <a:p>
            <a:r>
              <a:rPr lang="de-DE" dirty="0" err="1"/>
              <a:t>Ingredients</a:t>
            </a:r>
            <a:r>
              <a:rPr lang="de-DE" dirty="0"/>
              <a:t>: </a:t>
            </a:r>
            <a:r>
              <a:rPr lang="de-DE" dirty="0" err="1"/>
              <a:t>spaghetti</a:t>
            </a:r>
            <a:r>
              <a:rPr lang="de-DE" dirty="0"/>
              <a:t> </a:t>
            </a:r>
            <a:r>
              <a:rPr lang="de-DE" dirty="0" err="1"/>
              <a:t>tomatoes</a:t>
            </a:r>
            <a:r>
              <a:rPr lang="de-DE" dirty="0"/>
              <a:t> </a:t>
            </a:r>
            <a:r>
              <a:rPr lang="de-DE" dirty="0" err="1"/>
              <a:t>onions</a:t>
            </a:r>
            <a:r>
              <a:rPr lang="de-DE" dirty="0"/>
              <a:t> </a:t>
            </a:r>
            <a:r>
              <a:rPr lang="de-DE" dirty="0" err="1"/>
              <a:t>garlic</a:t>
            </a:r>
            <a:r>
              <a:rPr lang="de-DE" dirty="0"/>
              <a:t> </a:t>
            </a:r>
            <a:r>
              <a:rPr lang="de-DE" dirty="0" err="1"/>
              <a:t>basil</a:t>
            </a:r>
            <a:endParaRPr lang="de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BAE93F-3270-4840-97B3-D117B7DE74D8}"/>
              </a:ext>
            </a:extLst>
          </p:cNvPr>
          <p:cNvSpPr txBox="1"/>
          <p:nvPr/>
        </p:nvSpPr>
        <p:spPr>
          <a:xfrm>
            <a:off x="88252" y="5281924"/>
            <a:ext cx="62331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/>
              <a:t>lasagna</a:t>
            </a:r>
            <a:endParaRPr lang="de-DE" b="1" dirty="0"/>
          </a:p>
          <a:p>
            <a:r>
              <a:rPr lang="de-DE" dirty="0" err="1"/>
              <a:t>Ingredients</a:t>
            </a:r>
            <a:r>
              <a:rPr lang="de-DE" dirty="0"/>
              <a:t>: </a:t>
            </a:r>
            <a:r>
              <a:rPr lang="de-DE" dirty="0" err="1"/>
              <a:t>lasagna</a:t>
            </a:r>
            <a:r>
              <a:rPr lang="de-DE" dirty="0"/>
              <a:t> </a:t>
            </a:r>
            <a:r>
              <a:rPr lang="de-DE" dirty="0" err="1"/>
              <a:t>noodles</a:t>
            </a:r>
            <a:r>
              <a:rPr lang="de-DE" dirty="0"/>
              <a:t> </a:t>
            </a:r>
            <a:r>
              <a:rPr lang="de-DE" dirty="0" err="1"/>
              <a:t>spinach</a:t>
            </a:r>
            <a:r>
              <a:rPr lang="de-DE" dirty="0"/>
              <a:t> </a:t>
            </a:r>
            <a:r>
              <a:rPr lang="de-DE" dirty="0" err="1"/>
              <a:t>mushrooms</a:t>
            </a:r>
            <a:r>
              <a:rPr lang="de-DE" dirty="0"/>
              <a:t> </a:t>
            </a:r>
            <a:r>
              <a:rPr lang="de-DE" dirty="0" err="1"/>
              <a:t>tomato</a:t>
            </a:r>
            <a:r>
              <a:rPr lang="de-DE" dirty="0"/>
              <a:t> </a:t>
            </a:r>
            <a:r>
              <a:rPr lang="de-DE" dirty="0" err="1"/>
              <a:t>sauce</a:t>
            </a:r>
            <a:r>
              <a:rPr lang="de-DE" dirty="0"/>
              <a:t> </a:t>
            </a:r>
            <a:r>
              <a:rPr lang="de-DE" dirty="0" err="1"/>
              <a:t>bechamel</a:t>
            </a:r>
            <a:r>
              <a:rPr lang="de-DE" dirty="0"/>
              <a:t> </a:t>
            </a:r>
            <a:r>
              <a:rPr lang="de-DE" dirty="0" err="1"/>
              <a:t>sauce</a:t>
            </a:r>
            <a:r>
              <a:rPr lang="de-DE" dirty="0"/>
              <a:t> </a:t>
            </a:r>
            <a:r>
              <a:rPr lang="de-DE" dirty="0" err="1"/>
              <a:t>parmesan</a:t>
            </a:r>
            <a:r>
              <a:rPr lang="de-DE" dirty="0"/>
              <a:t> </a:t>
            </a:r>
            <a:r>
              <a:rPr lang="de-DE" dirty="0" err="1"/>
              <a:t>cheese</a:t>
            </a:r>
            <a:r>
              <a:rPr lang="de-DE" dirty="0"/>
              <a:t> </a:t>
            </a:r>
            <a:r>
              <a:rPr lang="de-DE" dirty="0" err="1"/>
              <a:t>mozarella</a:t>
            </a:r>
            <a:r>
              <a:rPr lang="de-DE" dirty="0"/>
              <a:t> </a:t>
            </a:r>
            <a:r>
              <a:rPr lang="de-DE" dirty="0" err="1"/>
              <a:t>cheese</a:t>
            </a:r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3B41E-72A3-A7F6-A6F9-D6E2864046B5}"/>
              </a:ext>
            </a:extLst>
          </p:cNvPr>
          <p:cNvSpPr txBox="1"/>
          <p:nvPr/>
        </p:nvSpPr>
        <p:spPr>
          <a:xfrm>
            <a:off x="88252" y="4399236"/>
            <a:ext cx="623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Rice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vegetables</a:t>
            </a:r>
            <a:endParaRPr lang="de-DE" b="1" dirty="0"/>
          </a:p>
          <a:p>
            <a:r>
              <a:rPr lang="de-DE" dirty="0" err="1"/>
              <a:t>Ingredients</a:t>
            </a:r>
            <a:r>
              <a:rPr lang="de-DE" dirty="0"/>
              <a:t>: </a:t>
            </a:r>
            <a:r>
              <a:rPr lang="de-DE" dirty="0" err="1"/>
              <a:t>rice</a:t>
            </a:r>
            <a:r>
              <a:rPr lang="de-DE" dirty="0"/>
              <a:t> </a:t>
            </a:r>
            <a:r>
              <a:rPr lang="de-DE" dirty="0" err="1"/>
              <a:t>carrots</a:t>
            </a:r>
            <a:r>
              <a:rPr lang="de-DE" dirty="0"/>
              <a:t> </a:t>
            </a:r>
            <a:r>
              <a:rPr lang="de-DE" dirty="0" err="1"/>
              <a:t>eggplant</a:t>
            </a:r>
            <a:r>
              <a:rPr lang="de-DE" dirty="0"/>
              <a:t> </a:t>
            </a:r>
            <a:r>
              <a:rPr lang="de-DE" dirty="0" err="1"/>
              <a:t>zucchini</a:t>
            </a:r>
            <a:r>
              <a:rPr lang="de-DE" dirty="0"/>
              <a:t> </a:t>
            </a:r>
            <a:r>
              <a:rPr lang="de-DE" dirty="0" err="1"/>
              <a:t>onion</a:t>
            </a:r>
            <a:r>
              <a:rPr lang="de-DE" dirty="0"/>
              <a:t> </a:t>
            </a:r>
            <a:r>
              <a:rPr lang="de-DE" dirty="0" err="1"/>
              <a:t>garlic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2490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1"/>
            <a:ext cx="12182475" cy="873760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/>
              <a:t>Video </a:t>
            </a:r>
            <a:r>
              <a:rPr lang="de-DE" b="1" dirty="0" err="1"/>
              <a:t>running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DLBCSPJW01;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9</a:t>
            </a:fld>
            <a:endParaRPr lang="de-DE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3E75DC7E-96D6-8B29-4020-0B16DAEE4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918926"/>
            <a:ext cx="9919252" cy="55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31"/>
    </mc:Choice>
    <mc:Fallback xmlns="">
      <p:transition spd="slow" advTm="12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Widescreen</PresentationFormat>
  <Paragraphs>51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Portfolio Assignments for Project: Java and Web Development DLBCSPJWD01  </vt:lpstr>
      <vt:lpstr>Purpose of the app</vt:lpstr>
      <vt:lpstr>Architecture Diagram</vt:lpstr>
      <vt:lpstr>Overview of technology choices</vt:lpstr>
      <vt:lpstr>Starting page of the recipe app</vt:lpstr>
      <vt:lpstr>Adding a recipe to the data base</vt:lpstr>
      <vt:lpstr>Searching for a recipe in the data base</vt:lpstr>
      <vt:lpstr>Example recipes to use</vt:lpstr>
      <vt:lpstr>Video running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Assignments for Project: Build a Data Mart in SQL</dc:title>
  <dc:creator>Anna Jansen von Havighorst</dc:creator>
  <cp:lastModifiedBy>Anna Jansen von Havighorst</cp:lastModifiedBy>
  <cp:revision>3</cp:revision>
  <cp:lastPrinted>2022-11-16T12:48:18Z</cp:lastPrinted>
  <dcterms:created xsi:type="dcterms:W3CDTF">2022-11-08T15:54:49Z</dcterms:created>
  <dcterms:modified xsi:type="dcterms:W3CDTF">2024-10-14T14:36:10Z</dcterms:modified>
</cp:coreProperties>
</file>